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21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70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69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18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7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96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5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73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83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1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1600-4C79-447C-975E-52761B085BDE}" type="datetimeFigureOut">
              <a:rPr lang="nl-NL" smtClean="0"/>
              <a:t>21-7-2022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5BCA-1D7D-4113-A31D-60FA0457B7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3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5AA2E-388C-003C-67D6-6970BFE25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CDBC07-EE05-E26E-92D2-45977F713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367E8C-DBA8-0B3A-5BB9-772A4D69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8231" y="0"/>
            <a:ext cx="9707457" cy="6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B19DC-D1AD-FE1B-173B-C6BAFAD0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7E0A058-DBCA-8E9A-1567-D8F8F402F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"/>
          <a:stretch/>
        </p:blipFill>
        <p:spPr>
          <a:xfrm>
            <a:off x="-292042" y="0"/>
            <a:ext cx="9728083" cy="6858000"/>
          </a:xfrm>
        </p:spPr>
      </p:pic>
    </p:spTree>
    <p:extLst>
      <p:ext uri="{BB962C8B-B14F-4D97-AF65-F5344CB8AC3E}">
        <p14:creationId xmlns:p14="http://schemas.microsoft.com/office/powerpoint/2010/main" val="23083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8D515-2888-68A1-DAAC-D99191E6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4DBF8C7-3BDA-2984-0567-892A1032F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90" y="0"/>
            <a:ext cx="9707980" cy="6858000"/>
          </a:xfrm>
        </p:spPr>
      </p:pic>
    </p:spTree>
    <p:extLst>
      <p:ext uri="{BB962C8B-B14F-4D97-AF65-F5344CB8AC3E}">
        <p14:creationId xmlns:p14="http://schemas.microsoft.com/office/powerpoint/2010/main" val="97751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A7EA4-793E-D4D0-A39F-8035AC85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6F9092-3CEA-262A-3129-76E92BE8D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91" y="0"/>
            <a:ext cx="9707981" cy="6858000"/>
          </a:xfrm>
        </p:spPr>
      </p:pic>
    </p:spTree>
    <p:extLst>
      <p:ext uri="{BB962C8B-B14F-4D97-AF65-F5344CB8AC3E}">
        <p14:creationId xmlns:p14="http://schemas.microsoft.com/office/powerpoint/2010/main" val="405744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51DAA-4F75-237C-EDB1-79554790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608DA3-FAAA-0B4A-A987-1BBDD0EDB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657" y="0"/>
            <a:ext cx="9729314" cy="6858000"/>
          </a:xfrm>
        </p:spPr>
      </p:pic>
    </p:spTree>
    <p:extLst>
      <p:ext uri="{BB962C8B-B14F-4D97-AF65-F5344CB8AC3E}">
        <p14:creationId xmlns:p14="http://schemas.microsoft.com/office/powerpoint/2010/main" val="7853580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0</Words>
  <Application>Microsoft Office PowerPoint</Application>
  <PresentationFormat>Diavoorstelling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Veronique Salomé</dc:creator>
  <cp:lastModifiedBy>Veronique Salomé</cp:lastModifiedBy>
  <cp:revision>1</cp:revision>
  <dcterms:created xsi:type="dcterms:W3CDTF">2022-07-21T11:49:46Z</dcterms:created>
  <dcterms:modified xsi:type="dcterms:W3CDTF">2022-07-21T13:49:51Z</dcterms:modified>
</cp:coreProperties>
</file>